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73" r:id="rId1"/>
  </p:sldMasterIdLst>
  <p:notesMasterIdLst>
    <p:notesMasterId r:id="rId21"/>
  </p:notesMasterIdLst>
  <p:handoutMasterIdLst>
    <p:handoutMasterId r:id="rId22"/>
  </p:handoutMasterIdLst>
  <p:sldIdLst>
    <p:sldId id="256" r:id="rId2"/>
    <p:sldId id="269" r:id="rId3"/>
    <p:sldId id="257" r:id="rId4"/>
    <p:sldId id="260" r:id="rId5"/>
    <p:sldId id="258" r:id="rId6"/>
    <p:sldId id="259" r:id="rId7"/>
    <p:sldId id="268" r:id="rId8"/>
    <p:sldId id="265" r:id="rId9"/>
    <p:sldId id="261" r:id="rId10"/>
    <p:sldId id="276" r:id="rId11"/>
    <p:sldId id="275" r:id="rId12"/>
    <p:sldId id="277" r:id="rId13"/>
    <p:sldId id="267" r:id="rId14"/>
    <p:sldId id="266" r:id="rId15"/>
    <p:sldId id="270" r:id="rId16"/>
    <p:sldId id="271" r:id="rId17"/>
    <p:sldId id="272" r:id="rId18"/>
    <p:sldId id="273" r:id="rId19"/>
    <p:sldId id="278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XIAOLIANG DUAN" initials="XD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42" autoAdjust="0"/>
    <p:restoredTop sz="94963" autoAdjust="0"/>
  </p:normalViewPr>
  <p:slideViewPr>
    <p:cSldViewPr snapToGrid="0">
      <p:cViewPr varScale="1">
        <p:scale>
          <a:sx n="70" d="100"/>
          <a:sy n="70" d="100"/>
        </p:scale>
        <p:origin x="73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7" d="100"/>
          <a:sy n="57" d="100"/>
        </p:scale>
        <p:origin x="283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CA" dirty="0"/>
              <a:t>Advanced Software Project ---Group 1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EA9B08-EBA6-4663-8063-C3109EFB7773}" type="datetimeFigureOut">
              <a:rPr lang="en-CA" smtClean="0"/>
              <a:t>2017-03-23</a:t>
            </a:fld>
            <a:endParaRPr lang="en-CA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4FFC48-CF90-459F-A220-6A38F59A278E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08578050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CA" dirty="0"/>
              <a:t>Advanced Software Project ---Group 1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745976-16D8-417F-B1E4-AA395620AD8E}" type="datetimeFigureOut">
              <a:rPr lang="en-US" smtClean="0"/>
              <a:t>3/23/2017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A1A97F-08C6-4EDF-B439-4EB95E87073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1607169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Pet management provides many benefits to the users and administrators. It will have all the records of pet even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pet-information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updates,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information will be given in details to the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pet owner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Additionally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will remind the users what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they should do to keep a pet. 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moreover it will also show the schedule, according to their pet respectively. It will be assumed like their family doctor who is concerned about the pet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02889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5206524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9694219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EC8CF-C44C-4402-B804-68FE44F06BBC}" type="datetime1">
              <a:rPr lang="en-CA" smtClean="0"/>
              <a:t>2017-03-23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Advanced Systems Programming Project ---Group 5</a:t>
            </a:r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088A3-3344-4519-A719-743062AAD3D9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1918521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883168-6B18-4BDA-A152-930DCEA4A9B0}" type="datetime1">
              <a:rPr lang="en-CA" smtClean="0"/>
              <a:t>2017-03-23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Advanced Systems Programming Project ---Group 5</a:t>
            </a:r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088A3-3344-4519-A719-743062AAD3D9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9058501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37A41-2A60-454F-8665-F31E82627ED5}" type="datetime1">
              <a:rPr lang="en-CA" smtClean="0"/>
              <a:t>2017-03-23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Advanced Systems Programming Project ---Group 5</a:t>
            </a:r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088A3-3344-4519-A719-743062AAD3D9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3779782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F3B18-AAD6-48BC-B801-99FC55D832FF}" type="datetime1">
              <a:rPr lang="en-CA" smtClean="0"/>
              <a:t>2017-03-23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Advanced Systems Programming Project ---Group 5</a:t>
            </a:r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088A3-3344-4519-A719-743062AAD3D9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6555356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4FAF0-84EB-4DB8-BF5F-F5B30E4FF7FC}" type="datetime1">
              <a:rPr lang="en-CA" smtClean="0"/>
              <a:t>2017-03-23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Advanced Systems Programming Project ---Group 5</a:t>
            </a:r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088A3-3344-4519-A719-743062AAD3D9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6313475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DA344-FCC1-4BB9-9B13-7BB8ABA1E06D}" type="datetime1">
              <a:rPr lang="en-CA" smtClean="0"/>
              <a:t>2017-03-23</a:t>
            </a:fld>
            <a:endParaRPr lang="en-CA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Advanced Systems Programming Project ---Group 5</a:t>
            </a:r>
            <a:endParaRPr lang="en-C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088A3-3344-4519-A719-743062AAD3D9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250185174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6F1094-A663-4340-BDA4-78206A369F2D}" type="datetime1">
              <a:rPr lang="en-CA" smtClean="0"/>
              <a:t>2017-03-23</a:t>
            </a:fld>
            <a:endParaRPr lang="en-CA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Advanced Systems Programming Project ---Group 5</a:t>
            </a:r>
            <a:endParaRPr lang="en-CA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088A3-3344-4519-A719-743062AAD3D9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742428946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03677-0015-4ADB-953F-AF70FFFEF568}" type="datetime1">
              <a:rPr lang="en-CA" smtClean="0"/>
              <a:t>2017-03-23</a:t>
            </a:fld>
            <a:endParaRPr lang="en-CA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Advanced Systems Programming Project ---Group 5</a:t>
            </a:r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088A3-3344-4519-A719-743062AAD3D9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5639880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2198C3-49E9-4E17-91A7-F6305F43081A}" type="datetime1">
              <a:rPr lang="en-CA" smtClean="0"/>
              <a:t>2017-03-23</a:t>
            </a:fld>
            <a:endParaRPr lang="en-CA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Advanced Systems Programming Project ---Group 5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088A3-3344-4519-A719-743062AAD3D9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7343665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3E939-50AB-47C1-A997-DD5686730A65}" type="datetime1">
              <a:rPr lang="en-CA" smtClean="0"/>
              <a:t>2017-03-23</a:t>
            </a:fld>
            <a:endParaRPr lang="en-CA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Advanced Systems Programming Project ---Group 5</a:t>
            </a:r>
            <a:endParaRPr lang="en-C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088A3-3344-4519-A719-743062AAD3D9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672181700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E6BDA-6209-49FF-BA4A-27D804049218}" type="datetime1">
              <a:rPr lang="en-CA" smtClean="0"/>
              <a:t>2017-03-23</a:t>
            </a:fld>
            <a:endParaRPr lang="en-CA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Advanced Systems Programming Project ---Group 5</a:t>
            </a:r>
            <a:endParaRPr lang="en-C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088A3-3344-4519-A719-743062AAD3D9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4490086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D29A3E-7911-4B64-8B11-22385D63AA0C}" type="datetime1">
              <a:rPr lang="en-CA" smtClean="0"/>
              <a:t>2017-03-23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43572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CA" dirty="0"/>
              <a:t>Advanced Systems </a:t>
            </a:r>
            <a:r>
              <a:rPr lang="en-US" dirty="0"/>
              <a:t>Programming </a:t>
            </a:r>
            <a:r>
              <a:rPr lang="en-CA" dirty="0"/>
              <a:t>Project ---Group 5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F088A3-3344-4519-A719-743062AAD3D9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030415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4" r:id="rId1"/>
    <p:sldLayoutId id="2147483775" r:id="rId2"/>
    <p:sldLayoutId id="2147483776" r:id="rId3"/>
    <p:sldLayoutId id="2147483777" r:id="rId4"/>
    <p:sldLayoutId id="2147483778" r:id="rId5"/>
    <p:sldLayoutId id="2147483779" r:id="rId6"/>
    <p:sldLayoutId id="2147483780" r:id="rId7"/>
    <p:sldLayoutId id="2147483781" r:id="rId8"/>
    <p:sldLayoutId id="2147483782" r:id="rId9"/>
    <p:sldLayoutId id="2147483783" r:id="rId10"/>
    <p:sldLayoutId id="2147483784" r:id="rId11"/>
  </p:sldLayoutIdLst>
  <p:hf hdr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Times New Roman" panose="02020603050405020304" pitchFamily="18" charset="0"/>
          <a:ea typeface="+mj-ea"/>
          <a:cs typeface="Times New Roman" panose="02020603050405020304" pitchFamily="18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528035"/>
            <a:ext cx="9144000" cy="1854557"/>
          </a:xfrm>
        </p:spPr>
        <p:txBody>
          <a:bodyPr>
            <a:normAutofit/>
          </a:bodyPr>
          <a:lstStyle/>
          <a:p>
            <a:r>
              <a:rPr lang="en-CA" sz="4800" b="1" dirty="0">
                <a:solidFill>
                  <a:schemeClr val="tx1"/>
                </a:solidFill>
              </a:rPr>
              <a:t>Real-time Monitoring System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42941" y="2704564"/>
            <a:ext cx="9144000" cy="3876540"/>
          </a:xfrm>
        </p:spPr>
        <p:txBody>
          <a:bodyPr>
            <a:normAutofit/>
          </a:bodyPr>
          <a:lstStyle/>
          <a:p>
            <a:r>
              <a:rPr lang="en-CA" sz="2600" dirty="0">
                <a:solidFill>
                  <a:schemeClr val="tx1"/>
                </a:solidFill>
                <a:latin typeface="Trebuchet MS" panose="020B0603020202020204" pitchFamily="34" charset="0"/>
              </a:rPr>
              <a:t>Presented by Group </a:t>
            </a:r>
            <a:r>
              <a:rPr lang="en-US" sz="2600" dirty="0">
                <a:solidFill>
                  <a:schemeClr val="tx1"/>
                </a:solidFill>
                <a:latin typeface="Trebuchet MS" panose="020B0603020202020204" pitchFamily="34" charset="0"/>
              </a:rPr>
              <a:t>5</a:t>
            </a:r>
          </a:p>
          <a:p>
            <a:endParaRPr lang="en-CA" sz="2600" dirty="0">
              <a:solidFill>
                <a:schemeClr val="tx1"/>
              </a:solidFill>
              <a:latin typeface="Trebuchet MS" panose="020B0603020202020204" pitchFamily="34" charset="0"/>
            </a:endParaRPr>
          </a:p>
          <a:p>
            <a:r>
              <a:rPr lang="en-CA" sz="2600" dirty="0" err="1">
                <a:solidFill>
                  <a:schemeClr val="tx1"/>
                </a:solidFill>
                <a:latin typeface="Trebuchet MS" panose="020B0603020202020204" pitchFamily="34" charset="0"/>
              </a:rPr>
              <a:t>Zhicheng</a:t>
            </a:r>
            <a:r>
              <a:rPr lang="en-CA" sz="2600" dirty="0">
                <a:solidFill>
                  <a:schemeClr val="tx1"/>
                </a:solidFill>
                <a:latin typeface="Trebuchet MS" panose="020B0603020202020204" pitchFamily="34" charset="0"/>
              </a:rPr>
              <a:t> Pan(104639463)        </a:t>
            </a:r>
            <a:r>
              <a:rPr lang="en-US" altLang="zh-CN" sz="2600" dirty="0">
                <a:solidFill>
                  <a:schemeClr val="tx1"/>
                </a:solidFill>
                <a:latin typeface="Trebuchet MS" panose="020B0603020202020204" pitchFamily="34" charset="0"/>
                <a:ea typeface="+mj-ea"/>
              </a:rPr>
              <a:t>  </a:t>
            </a:r>
            <a:r>
              <a:rPr lang="en-US" altLang="zh-CN" sz="2600" dirty="0" err="1">
                <a:solidFill>
                  <a:schemeClr val="tx1"/>
                </a:solidFill>
                <a:latin typeface="Trebuchet MS" panose="020B0603020202020204" pitchFamily="34" charset="0"/>
                <a:ea typeface="+mj-ea"/>
              </a:rPr>
              <a:t>Rui</a:t>
            </a:r>
            <a:r>
              <a:rPr lang="en-US" altLang="zh-CN" sz="2600" dirty="0">
                <a:solidFill>
                  <a:schemeClr val="tx1"/>
                </a:solidFill>
                <a:latin typeface="Trebuchet MS" panose="020B0603020202020204" pitchFamily="34" charset="0"/>
                <a:ea typeface="+mj-ea"/>
              </a:rPr>
              <a:t> Wang(104491717)</a:t>
            </a:r>
          </a:p>
          <a:p>
            <a:r>
              <a:rPr lang="en-US" sz="2600" dirty="0">
                <a:solidFill>
                  <a:schemeClr val="tx1"/>
                </a:solidFill>
                <a:latin typeface="Trebuchet MS" panose="020B0603020202020204" pitchFamily="34" charset="0"/>
                <a:ea typeface="+mj-ea"/>
              </a:rPr>
              <a:t>    </a:t>
            </a:r>
            <a:r>
              <a:rPr lang="en-US" sz="2600" dirty="0" err="1">
                <a:solidFill>
                  <a:schemeClr val="tx1"/>
                </a:solidFill>
                <a:latin typeface="Trebuchet MS" panose="020B0603020202020204" pitchFamily="34" charset="0"/>
                <a:ea typeface="+mj-ea"/>
              </a:rPr>
              <a:t>Yunpeng</a:t>
            </a:r>
            <a:r>
              <a:rPr lang="en-US" sz="2600" dirty="0">
                <a:solidFill>
                  <a:schemeClr val="tx1"/>
                </a:solidFill>
                <a:latin typeface="Trebuchet MS" panose="020B0603020202020204" pitchFamily="34" charset="0"/>
                <a:ea typeface="+mj-ea"/>
              </a:rPr>
              <a:t> Bai(104462928)         Chao Zhang(104656305)</a:t>
            </a:r>
          </a:p>
          <a:p>
            <a:r>
              <a:rPr lang="en-CA" sz="2600" dirty="0">
                <a:solidFill>
                  <a:schemeClr val="tx1"/>
                </a:solidFill>
                <a:latin typeface="Trebuchet MS" panose="020B0603020202020204" pitchFamily="34" charset="0"/>
              </a:rPr>
              <a:t>Xiaoliang Duan</a:t>
            </a:r>
            <a:r>
              <a:rPr lang="zh-CN" altLang="en-US" sz="2600" dirty="0">
                <a:solidFill>
                  <a:schemeClr val="tx1"/>
                </a:solidFill>
                <a:latin typeface="Trebuchet MS" panose="020B0603020202020204" pitchFamily="34" charset="0"/>
                <a:ea typeface="+mj-ea"/>
              </a:rPr>
              <a:t>（</a:t>
            </a:r>
            <a:r>
              <a:rPr lang="en-US" altLang="zh-CN" sz="2600" dirty="0">
                <a:solidFill>
                  <a:schemeClr val="tx1"/>
                </a:solidFill>
                <a:latin typeface="Trebuchet MS" panose="020B0603020202020204" pitchFamily="34" charset="0"/>
                <a:ea typeface="+mj-ea"/>
              </a:rPr>
              <a:t>104506882</a:t>
            </a:r>
            <a:r>
              <a:rPr lang="zh-CN" altLang="en-US" sz="2600" dirty="0">
                <a:solidFill>
                  <a:schemeClr val="tx1"/>
                </a:solidFill>
                <a:latin typeface="Trebuchet MS" panose="020B0603020202020204" pitchFamily="34" charset="0"/>
                <a:ea typeface="+mj-ea"/>
              </a:rPr>
              <a:t>）</a:t>
            </a:r>
            <a:endParaRPr lang="en-CA" sz="2600" dirty="0">
              <a:solidFill>
                <a:schemeClr val="tx1"/>
              </a:solidFill>
              <a:latin typeface="Trebuchet MS" panose="020B0603020202020204" pitchFamily="34" charset="0"/>
              <a:ea typeface="+mj-ea"/>
            </a:endParaRPr>
          </a:p>
          <a:p>
            <a:r>
              <a:rPr lang="en-CA" sz="2600" dirty="0">
                <a:solidFill>
                  <a:schemeClr val="tx1"/>
                </a:solidFill>
                <a:latin typeface="Trebuchet MS" panose="020B0603020202020204" pitchFamily="34" charset="0"/>
              </a:rPr>
              <a:t>   </a:t>
            </a:r>
            <a:endParaRPr lang="en-CA" sz="2600" dirty="0">
              <a:solidFill>
                <a:schemeClr val="tx1"/>
              </a:solidFill>
              <a:latin typeface="Trebuchet MS" panose="020B0603020202020204" pitchFamily="34" charset="0"/>
              <a:ea typeface="+mj-ea"/>
            </a:endParaRPr>
          </a:p>
          <a:p>
            <a:r>
              <a:rPr lang="en-US" dirty="0">
                <a:solidFill>
                  <a:schemeClr val="tx1"/>
                </a:solidFill>
                <a:latin typeface="Trebuchet MS" panose="020B0603020202020204" pitchFamily="34" charset="0"/>
              </a:rPr>
              <a:t>60-656 Advanced Systems Programming</a:t>
            </a:r>
            <a:endParaRPr lang="en-CA" dirty="0">
              <a:solidFill>
                <a:schemeClr val="tx1"/>
              </a:solidFill>
              <a:latin typeface="Trebuchet MS" panose="020B060302020202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2048" y="0"/>
            <a:ext cx="2119952" cy="857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3296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1" y="410368"/>
            <a:ext cx="10515600" cy="1325563"/>
          </a:xfrm>
        </p:spPr>
        <p:txBody>
          <a:bodyPr/>
          <a:lstStyle/>
          <a:p>
            <a:r>
              <a:rPr lang="en-CA" b="1"/>
              <a:t>System Design Overview</a:t>
            </a:r>
            <a:br>
              <a:rPr lang="en-CA" b="1"/>
            </a:br>
            <a:r>
              <a:rPr lang="en-CA" b="1"/>
              <a:t>                            ---server</a:t>
            </a:r>
            <a:endParaRPr lang="en-CA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F3B18-AAD6-48BC-B801-99FC55D832FF}" type="datetime1">
              <a:rPr lang="en-CA" smtClean="0"/>
              <a:t>2017-03-23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Advanced Systems Programming Project ---Group 5</a:t>
            </a:r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088A3-3344-4519-A719-743062AAD3D9}" type="slidenum">
              <a:rPr lang="en-CA" smtClean="0"/>
              <a:t>10</a:t>
            </a:fld>
            <a:endParaRPr lang="en-CA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0408" y="0"/>
            <a:ext cx="2121592" cy="859611"/>
          </a:xfrm>
          <a:prstGeom prst="rect">
            <a:avLst/>
          </a:prstGeom>
        </p:spPr>
      </p:pic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96788" y="1825625"/>
            <a:ext cx="8311488" cy="4351338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992356" y="1302405"/>
            <a:ext cx="36536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/>
              <a:t>Architecture &amp; </a:t>
            </a:r>
            <a:r>
              <a:rPr lang="en-CA" sz="2800" dirty="0"/>
              <a:t>Features</a:t>
            </a:r>
          </a:p>
        </p:txBody>
      </p:sp>
    </p:spTree>
    <p:extLst>
      <p:ext uri="{BB962C8B-B14F-4D97-AF65-F5344CB8AC3E}">
        <p14:creationId xmlns:p14="http://schemas.microsoft.com/office/powerpoint/2010/main" val="23975132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/>
              <a:t>System Design Overview</a:t>
            </a:r>
            <a:br>
              <a:rPr lang="en-CA" b="1" dirty="0"/>
            </a:br>
            <a:r>
              <a:rPr lang="en-CA" b="1" dirty="0"/>
              <a:t>                            ---server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78888" y="1949450"/>
            <a:ext cx="3421576" cy="4486275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F3B18-AAD6-48BC-B801-99FC55D832FF}" type="datetime1">
              <a:rPr lang="en-CA" smtClean="0"/>
              <a:t>2017-03-23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Advanced Systems Programming Project ---Group 5</a:t>
            </a:r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088A3-3344-4519-A719-743062AAD3D9}" type="slidenum">
              <a:rPr lang="en-CA" smtClean="0"/>
              <a:t>11</a:t>
            </a:fld>
            <a:endParaRPr lang="en-CA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0408" y="0"/>
            <a:ext cx="2121592" cy="85961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1876" y="1949450"/>
            <a:ext cx="3603048" cy="448627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38200" y="1351128"/>
            <a:ext cx="63814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/>
              <a:t>Screen shot:  master sever vs slave server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2278888" y="2604319"/>
            <a:ext cx="2573528" cy="2560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2278888" y="3620432"/>
            <a:ext cx="3207512" cy="2560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" name="文本框 2"/>
          <p:cNvSpPr txBox="1"/>
          <p:nvPr/>
        </p:nvSpPr>
        <p:spPr>
          <a:xfrm>
            <a:off x="2294636" y="4433609"/>
            <a:ext cx="3346196" cy="2560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5" name="文本框 14"/>
          <p:cNvSpPr txBox="1"/>
          <p:nvPr/>
        </p:nvSpPr>
        <p:spPr>
          <a:xfrm>
            <a:off x="6351876" y="4006004"/>
            <a:ext cx="3649628" cy="2560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6" name="文本框 10"/>
          <p:cNvSpPr txBox="1"/>
          <p:nvPr/>
        </p:nvSpPr>
        <p:spPr>
          <a:xfrm>
            <a:off x="6351876" y="2649516"/>
            <a:ext cx="3207512" cy="2560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7" name="文本框 10"/>
          <p:cNvSpPr txBox="1"/>
          <p:nvPr/>
        </p:nvSpPr>
        <p:spPr>
          <a:xfrm>
            <a:off x="6351876" y="4922520"/>
            <a:ext cx="3440684" cy="2560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12894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/>
              <a:t>System Design Overview</a:t>
            </a:r>
            <a:br>
              <a:rPr lang="en-CA" b="1" dirty="0"/>
            </a:br>
            <a:r>
              <a:rPr lang="en-CA" b="1" dirty="0"/>
              <a:t>                            ---server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F3B18-AAD6-48BC-B801-99FC55D832FF}" type="datetime1">
              <a:rPr lang="en-CA" smtClean="0"/>
              <a:t>2017-03-23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Advanced Systems Programming Project ---Group 5</a:t>
            </a:r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088A3-3344-4519-A719-743062AAD3D9}" type="slidenum">
              <a:rPr lang="en-CA" smtClean="0"/>
              <a:t>12</a:t>
            </a:fld>
            <a:endParaRPr lang="en-CA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3908" y="2121789"/>
            <a:ext cx="3398292" cy="4276533"/>
          </a:xfrm>
          <a:prstGeom prst="rect">
            <a:avLst/>
          </a:prstGeom>
        </p:spPr>
      </p:pic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29464" y="2084387"/>
            <a:ext cx="3511698" cy="435133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19107" y="1429078"/>
            <a:ext cx="53292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Screen shot: sever vs android client</a:t>
            </a:r>
            <a:endParaRPr lang="en-CA" sz="2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70408" y="0"/>
            <a:ext cx="2121592" cy="859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0534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3429" y="365126"/>
            <a:ext cx="10515600" cy="1090188"/>
          </a:xfrm>
        </p:spPr>
        <p:txBody>
          <a:bodyPr>
            <a:normAutofit fontScale="90000"/>
          </a:bodyPr>
          <a:lstStyle/>
          <a:p>
            <a:r>
              <a:rPr lang="en-CA" sz="4400" b="1" dirty="0"/>
              <a:t>System Design Overview</a:t>
            </a:r>
            <a:r>
              <a:rPr lang="en-CA" b="1" dirty="0"/>
              <a:t/>
            </a:r>
            <a:br>
              <a:rPr lang="en-CA" b="1" dirty="0"/>
            </a:br>
            <a:r>
              <a:rPr lang="en-CA" b="1" dirty="0"/>
              <a:t>                       </a:t>
            </a:r>
            <a:r>
              <a:rPr lang="en-CA" sz="3100" b="1" dirty="0"/>
              <a:t>--Android Client</a:t>
            </a:r>
            <a:endParaRPr lang="en-CA" sz="3100" b="1" dirty="0">
              <a:solidFill>
                <a:schemeClr val="tx1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F9685-3743-4571-9793-7440D451135C}" type="datetime1">
              <a:rPr lang="en-CA" smtClean="0"/>
              <a:t>2017-03-23</a:t>
            </a:fld>
            <a:endParaRPr lang="en-CA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Advanced Systems Programming Project ---Group 5</a:t>
            </a:r>
            <a:endParaRPr lang="en-CA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088A3-3344-4519-A719-743062AAD3D9}" type="slidenum">
              <a:rPr lang="en-CA" smtClean="0"/>
              <a:t>13</a:t>
            </a:fld>
            <a:endParaRPr lang="en-CA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5190978" y="1825625"/>
            <a:ext cx="6162821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CA" dirty="0"/>
              <a:t>What android client can do?</a:t>
            </a:r>
          </a:p>
          <a:p>
            <a:r>
              <a:rPr lang="en-CA" dirty="0"/>
              <a:t>Let user check cluster running</a:t>
            </a:r>
          </a:p>
          <a:p>
            <a:pPr marL="0" indent="0">
              <a:buNone/>
            </a:pPr>
            <a:r>
              <a:rPr lang="en-CA" dirty="0"/>
              <a:t>status more easily by using visual </a:t>
            </a:r>
          </a:p>
          <a:p>
            <a:pPr marL="0" indent="0">
              <a:buNone/>
            </a:pPr>
            <a:r>
              <a:rPr lang="en-CA" dirty="0"/>
              <a:t>interface.</a:t>
            </a:r>
          </a:p>
          <a:p>
            <a:r>
              <a:rPr lang="en-CA" dirty="0"/>
              <a:t>The data will show as a chart to</a:t>
            </a:r>
          </a:p>
          <a:p>
            <a:pPr marL="0" indent="0">
              <a:buNone/>
            </a:pPr>
            <a:r>
              <a:rPr lang="en-CA" dirty="0"/>
              <a:t> make it more intuitive </a:t>
            </a:r>
          </a:p>
          <a:p>
            <a:r>
              <a:rPr lang="en-CA" dirty="0"/>
              <a:t>The app is fit for portable devices. </a:t>
            </a:r>
          </a:p>
          <a:p>
            <a:pPr marL="0" indent="0">
              <a:buNone/>
            </a:pPr>
            <a:r>
              <a:rPr lang="en-CA" dirty="0"/>
              <a:t>User no need to type any command </a:t>
            </a:r>
          </a:p>
          <a:p>
            <a:pPr marL="0" indent="0">
              <a:buNone/>
            </a:pPr>
            <a:r>
              <a:rPr lang="en-CA" dirty="0"/>
              <a:t>and can  access anywhere they want.</a:t>
            </a:r>
          </a:p>
          <a:p>
            <a:pPr marL="0" indent="0">
              <a:buNone/>
            </a:pPr>
            <a:endParaRPr lang="en-CA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40354"/>
            <a:ext cx="3810330" cy="381033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0408" y="-5185"/>
            <a:ext cx="2121592" cy="859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4032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170" y="257578"/>
            <a:ext cx="9875520" cy="1236372"/>
          </a:xfrm>
        </p:spPr>
        <p:txBody>
          <a:bodyPr/>
          <a:lstStyle/>
          <a:p>
            <a:r>
              <a:rPr lang="en-CA" b="1" dirty="0"/>
              <a:t>System Design Overview</a:t>
            </a:r>
            <a:br>
              <a:rPr lang="en-CA" b="1" dirty="0"/>
            </a:br>
            <a:r>
              <a:rPr lang="en-CA" b="1" dirty="0"/>
              <a:t>                     --</a:t>
            </a:r>
            <a:r>
              <a:rPr lang="en-CA" sz="2800" b="1" dirty="0"/>
              <a:t>Android Client</a:t>
            </a:r>
            <a:endParaRPr lang="en-CA" sz="2800" b="1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1282890"/>
            <a:ext cx="9872871" cy="4813110"/>
          </a:xfrm>
        </p:spPr>
        <p:txBody>
          <a:bodyPr/>
          <a:lstStyle/>
          <a:p>
            <a:pPr marL="0" indent="0">
              <a:buNone/>
            </a:pPr>
            <a:endParaRPr lang="en-CA" sz="2800" dirty="0">
              <a:solidFill>
                <a:schemeClr val="tx1"/>
              </a:solidFill>
            </a:endParaRPr>
          </a:p>
          <a:p>
            <a:r>
              <a:rPr lang="en-CA" dirty="0"/>
              <a:t>add cluster (form: “</a:t>
            </a:r>
            <a:r>
              <a:rPr lang="en-CA" dirty="0" err="1"/>
              <a:t>IP:port</a:t>
            </a:r>
            <a:r>
              <a:rPr lang="en-CA" dirty="0"/>
              <a:t>”)</a:t>
            </a:r>
          </a:p>
          <a:p>
            <a:r>
              <a:rPr lang="en-CA" dirty="0"/>
              <a:t>show the cluster list  </a:t>
            </a:r>
          </a:p>
          <a:p>
            <a:r>
              <a:rPr lang="en-CA" dirty="0"/>
              <a:t>chose one of the cluster </a:t>
            </a:r>
          </a:p>
          <a:p>
            <a:r>
              <a:rPr lang="en-CA" dirty="0"/>
              <a:t>show the server list</a:t>
            </a:r>
          </a:p>
          <a:p>
            <a:r>
              <a:rPr lang="en-CA" dirty="0"/>
              <a:t> link to one of the server</a:t>
            </a:r>
          </a:p>
          <a:p>
            <a:r>
              <a:rPr lang="en-CA" dirty="0"/>
              <a:t>server send a package through socket to android client</a:t>
            </a:r>
          </a:p>
          <a:p>
            <a:endParaRPr lang="en-CA" dirty="0"/>
          </a:p>
          <a:p>
            <a:endParaRPr lang="en-CA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BE3C1-6BE7-46FA-A18B-D95EF1055826}" type="datetime1">
              <a:rPr lang="en-CA" smtClean="0"/>
              <a:t>2017-03-23</a:t>
            </a:fld>
            <a:endParaRPr lang="en-CA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Advanced Systems Programming Project ---Group 5</a:t>
            </a:r>
            <a:endParaRPr lang="en-CA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088A3-3344-4519-A719-743062AAD3D9}" type="slidenum">
              <a:rPr lang="en-CA" smtClean="0"/>
              <a:t>14</a:t>
            </a:fld>
            <a:endParaRPr lang="en-CA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0408" y="0"/>
            <a:ext cx="2121592" cy="859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2720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79462"/>
          </a:xfrm>
        </p:spPr>
        <p:txBody>
          <a:bodyPr>
            <a:normAutofit fontScale="90000"/>
          </a:bodyPr>
          <a:lstStyle/>
          <a:p>
            <a:r>
              <a:rPr lang="en-CA" sz="4400" b="1" dirty="0"/>
              <a:t>System Design Overview</a:t>
            </a:r>
            <a:br>
              <a:rPr lang="en-CA" sz="4400" b="1" dirty="0"/>
            </a:br>
            <a:r>
              <a:rPr lang="en-CA" b="1" dirty="0"/>
              <a:t>                       --</a:t>
            </a:r>
            <a:r>
              <a:rPr lang="en-CA" sz="3100" b="1" dirty="0"/>
              <a:t>Android Client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852052" cy="4351338"/>
          </a:xfrm>
        </p:spPr>
        <p:txBody>
          <a:bodyPr/>
          <a:lstStyle/>
          <a:p>
            <a:r>
              <a:rPr lang="en-CA" dirty="0"/>
              <a:t>Add cluster.</a:t>
            </a:r>
          </a:p>
          <a:p>
            <a:pPr marL="0" indent="0">
              <a:buNone/>
            </a:pPr>
            <a:r>
              <a:rPr lang="en-CA" dirty="0"/>
              <a:t>By typing in the cluster </a:t>
            </a:r>
          </a:p>
          <a:p>
            <a:pPr marL="0" indent="0">
              <a:buNone/>
            </a:pPr>
            <a:r>
              <a:rPr lang="en-CA" dirty="0"/>
              <a:t>IP address and offering a port, </a:t>
            </a:r>
          </a:p>
          <a:p>
            <a:pPr marL="0" indent="0">
              <a:buNone/>
            </a:pPr>
            <a:r>
              <a:rPr lang="en-CA" dirty="0"/>
              <a:t>the android client can connect </a:t>
            </a:r>
          </a:p>
          <a:p>
            <a:pPr marL="0" indent="0">
              <a:buNone/>
            </a:pPr>
            <a:r>
              <a:rPr lang="en-CA" dirty="0"/>
              <a:t>to the cluster </a:t>
            </a:r>
          </a:p>
          <a:p>
            <a:endParaRPr lang="en-CA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F3B18-AAD6-48BC-B801-99FC55D832FF}" type="datetime1">
              <a:rPr lang="en-CA" smtClean="0"/>
              <a:t>2017-03-23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Advanced Systems Programming Project ---Group 5</a:t>
            </a:r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088A3-3344-4519-A719-743062AAD3D9}" type="slidenum">
              <a:rPr lang="en-CA" smtClean="0"/>
              <a:t>15</a:t>
            </a:fld>
            <a:endParaRPr lang="en-CA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8265" y="1665948"/>
            <a:ext cx="2923735" cy="488497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7033" y="1665948"/>
            <a:ext cx="3127519" cy="488497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70408" y="-8836"/>
            <a:ext cx="2121592" cy="859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087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91070"/>
            <a:ext cx="10515600" cy="1092366"/>
          </a:xfrm>
        </p:spPr>
        <p:txBody>
          <a:bodyPr>
            <a:normAutofit/>
          </a:bodyPr>
          <a:lstStyle/>
          <a:p>
            <a:r>
              <a:rPr lang="en-CA" b="1" dirty="0"/>
              <a:t>System Design Overview</a:t>
            </a:r>
            <a:br>
              <a:rPr lang="en-CA" b="1" dirty="0"/>
            </a:br>
            <a:r>
              <a:rPr lang="en-CA" b="1" dirty="0"/>
              <a:t>                       </a:t>
            </a:r>
            <a:r>
              <a:rPr lang="en-CA" sz="3100" b="1" dirty="0"/>
              <a:t>--Android Client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42197"/>
            <a:ext cx="10515600" cy="4634766"/>
          </a:xfrm>
        </p:spPr>
        <p:txBody>
          <a:bodyPr/>
          <a:lstStyle/>
          <a:p>
            <a:r>
              <a:rPr lang="en-CA" dirty="0"/>
              <a:t>Show server list</a:t>
            </a:r>
          </a:p>
          <a:p>
            <a:pPr marL="0" indent="0">
              <a:buNone/>
            </a:pPr>
            <a:r>
              <a:rPr lang="en-CA" dirty="0"/>
              <a:t>After successfully connect to the cluster,</a:t>
            </a:r>
          </a:p>
          <a:p>
            <a:pPr marL="0" indent="0">
              <a:buNone/>
            </a:pPr>
            <a:r>
              <a:rPr lang="en-CA" dirty="0"/>
              <a:t>the android client will show the server </a:t>
            </a:r>
          </a:p>
          <a:p>
            <a:pPr marL="0" indent="0">
              <a:buNone/>
            </a:pPr>
            <a:r>
              <a:rPr lang="en-CA" dirty="0"/>
              <a:t>list and the client can choose one of the </a:t>
            </a:r>
          </a:p>
          <a:p>
            <a:pPr marL="0" indent="0">
              <a:buNone/>
            </a:pPr>
            <a:r>
              <a:rPr lang="en-CA" dirty="0"/>
              <a:t>server to check the status.</a:t>
            </a:r>
          </a:p>
          <a:p>
            <a:endParaRPr lang="en-CA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F3B18-AAD6-48BC-B801-99FC55D832FF}" type="datetime1">
              <a:rPr lang="en-CA" smtClean="0"/>
              <a:t>2017-03-23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Advanced Systems Programming Project ---Group 5</a:t>
            </a:r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088A3-3344-4519-A719-743062AAD3D9}" type="slidenum">
              <a:rPr lang="en-CA" smtClean="0"/>
              <a:t>16</a:t>
            </a:fld>
            <a:endParaRPr lang="en-CA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8147" y="1405721"/>
            <a:ext cx="3322608" cy="503000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0408" y="0"/>
            <a:ext cx="2121592" cy="859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5976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26947"/>
          </a:xfrm>
        </p:spPr>
        <p:txBody>
          <a:bodyPr>
            <a:normAutofit fontScale="90000"/>
          </a:bodyPr>
          <a:lstStyle/>
          <a:p>
            <a:r>
              <a:rPr lang="en-CA" sz="4400" b="1" dirty="0"/>
              <a:t>System Design Overview</a:t>
            </a:r>
            <a:r>
              <a:rPr lang="en-CA" b="1" dirty="0"/>
              <a:t/>
            </a:r>
            <a:br>
              <a:rPr lang="en-CA" b="1" dirty="0"/>
            </a:br>
            <a:r>
              <a:rPr lang="en-CA" b="1" dirty="0"/>
              <a:t>                       --</a:t>
            </a:r>
            <a:r>
              <a:rPr lang="en-CA" sz="3100" b="1" dirty="0"/>
              <a:t>Android Client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24084"/>
            <a:ext cx="10515600" cy="4552879"/>
          </a:xfrm>
        </p:spPr>
        <p:txBody>
          <a:bodyPr/>
          <a:lstStyle/>
          <a:p>
            <a:r>
              <a:rPr lang="en-CA" dirty="0"/>
              <a:t>Server send a package to android client </a:t>
            </a:r>
          </a:p>
          <a:p>
            <a:pPr marL="0" indent="0">
              <a:buNone/>
            </a:pPr>
            <a:r>
              <a:rPr lang="en-CA" dirty="0"/>
              <a:t> through socket  </a:t>
            </a:r>
          </a:p>
          <a:p>
            <a:pPr marL="0" indent="0">
              <a:buNone/>
            </a:pPr>
            <a:r>
              <a:rPr lang="en-CA" dirty="0"/>
              <a:t>  The part of package is show on the right</a:t>
            </a:r>
          </a:p>
          <a:p>
            <a:pPr marL="0" indent="0">
              <a:buNone/>
            </a:pPr>
            <a:r>
              <a:rPr lang="en-CA" dirty="0"/>
              <a:t>  As we can see, the pack is a series of</a:t>
            </a:r>
          </a:p>
          <a:p>
            <a:pPr marL="0" indent="0">
              <a:buNone/>
            </a:pPr>
            <a:r>
              <a:rPr lang="en-CA" dirty="0"/>
              <a:t>   variable which store the server system</a:t>
            </a:r>
          </a:p>
          <a:p>
            <a:pPr marL="0" indent="0">
              <a:buNone/>
            </a:pPr>
            <a:r>
              <a:rPr lang="en-CA" dirty="0"/>
              <a:t>  running data.</a:t>
            </a:r>
          </a:p>
          <a:p>
            <a:pPr marL="0" indent="0">
              <a:buNone/>
            </a:pPr>
            <a:endParaRPr lang="en-CA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F3B18-AAD6-48BC-B801-99FC55D832FF}" type="datetime1">
              <a:rPr lang="en-CA" smtClean="0"/>
              <a:t>2017-03-23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Advanced Systems Programming Project ---Group 5</a:t>
            </a:r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088A3-3344-4519-A719-743062AAD3D9}" type="slidenum">
              <a:rPr lang="en-CA" smtClean="0"/>
              <a:t>17</a:t>
            </a:fld>
            <a:endParaRPr lang="en-CA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4262" y="1571459"/>
            <a:ext cx="4259538" cy="486426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70408" y="-13350"/>
            <a:ext cx="2121592" cy="859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2894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26947"/>
          </a:xfrm>
        </p:spPr>
        <p:txBody>
          <a:bodyPr>
            <a:normAutofit fontScale="90000"/>
          </a:bodyPr>
          <a:lstStyle/>
          <a:p>
            <a:r>
              <a:rPr lang="en-CA" sz="4400" b="1" dirty="0"/>
              <a:t>System Design Overview</a:t>
            </a:r>
            <a:br>
              <a:rPr lang="en-CA" sz="4400" b="1" dirty="0"/>
            </a:br>
            <a:r>
              <a:rPr lang="en-CA" b="1" dirty="0"/>
              <a:t>                       </a:t>
            </a:r>
            <a:r>
              <a:rPr lang="en-CA" sz="3100" b="1" dirty="0"/>
              <a:t>--Android Client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3630" y="1392068"/>
            <a:ext cx="2748557" cy="4879975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F3B18-AAD6-48BC-B801-99FC55D832FF}" type="datetime1">
              <a:rPr lang="en-CA" smtClean="0"/>
              <a:t>2017-03-23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Advanced Systems Programming Project ---Group 5</a:t>
            </a:r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088A3-3344-4519-A719-743062AAD3D9}" type="slidenum">
              <a:rPr lang="en-CA" smtClean="0"/>
              <a:t>18</a:t>
            </a:fld>
            <a:endParaRPr lang="en-CA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1480" y="1392067"/>
            <a:ext cx="2938527" cy="48799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9300" y="1392066"/>
            <a:ext cx="2938527" cy="487997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27120" y="1392066"/>
            <a:ext cx="2938527" cy="487997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70408" y="0"/>
            <a:ext cx="2121592" cy="859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4384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Summary</a:t>
            </a:r>
            <a:endParaRPr lang="en-CA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69494"/>
            <a:ext cx="10515600" cy="4607470"/>
          </a:xfrm>
        </p:spPr>
        <p:txBody>
          <a:bodyPr>
            <a:normAutofit/>
          </a:bodyPr>
          <a:lstStyle/>
          <a:p>
            <a:r>
              <a:rPr lang="en-US" dirty="0" smtClean="0"/>
              <a:t>Development languages: C, Java, </a:t>
            </a:r>
            <a:r>
              <a:rPr lang="en-US" dirty="0" smtClean="0"/>
              <a:t>J</a:t>
            </a:r>
            <a:r>
              <a:rPr lang="en-US" dirty="0" smtClean="0"/>
              <a:t>avaScript</a:t>
            </a:r>
          </a:p>
          <a:p>
            <a:r>
              <a:rPr lang="en-US" dirty="0" smtClean="0"/>
              <a:t>Development tools: </a:t>
            </a:r>
            <a:r>
              <a:rPr lang="en-CA" dirty="0" smtClean="0"/>
              <a:t>Visual </a:t>
            </a:r>
            <a:r>
              <a:rPr lang="en-CA" dirty="0"/>
              <a:t>Studio, Eclipse and Android Studio</a:t>
            </a:r>
            <a:endParaRPr lang="en-CA" dirty="0"/>
          </a:p>
          <a:p>
            <a:r>
              <a:rPr lang="en-CA" dirty="0"/>
              <a:t>Software Version Control/Repository:</a:t>
            </a:r>
          </a:p>
          <a:p>
            <a:pPr marL="0" indent="0">
              <a:buNone/>
            </a:pPr>
            <a:r>
              <a:rPr lang="en-CA" dirty="0"/>
              <a:t>https://github.com/Eason2001/Unix_Servers_Real-time_Monitoring_System</a:t>
            </a:r>
          </a:p>
          <a:p>
            <a:r>
              <a:rPr lang="en-CA" dirty="0"/>
              <a:t>Module testing tool: </a:t>
            </a:r>
          </a:p>
          <a:p>
            <a:pPr marL="0" indent="0">
              <a:buNone/>
            </a:pPr>
            <a:r>
              <a:rPr lang="en-US" altLang="zh-CN" dirty="0"/>
              <a:t>Android Client Testing tool</a:t>
            </a:r>
            <a:r>
              <a:rPr lang="en-CA" altLang="zh-CN" dirty="0"/>
              <a:t>, TCP analysis and testing tool</a:t>
            </a:r>
            <a:endParaRPr lang="en-CA" dirty="0"/>
          </a:p>
          <a:p>
            <a:pPr marL="0" indent="0">
              <a:buNone/>
            </a:pPr>
            <a:endParaRPr lang="en-CA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F3B18-AAD6-48BC-B801-99FC55D832FF}" type="datetime1">
              <a:rPr lang="en-CA" smtClean="0"/>
              <a:t>2017-03-23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Advanced Systems Programming Project ---Group 5</a:t>
            </a:r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088A3-3344-4519-A719-743062AAD3D9}" type="slidenum">
              <a:rPr lang="en-CA" smtClean="0"/>
              <a:t>19</a:t>
            </a:fld>
            <a:endParaRPr lang="en-CA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0408" y="0"/>
            <a:ext cx="2121592" cy="859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6460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System outline</a:t>
            </a:r>
            <a:endParaRPr lang="en-CA" b="1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2137893"/>
            <a:ext cx="9872871" cy="3958107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tx1"/>
                </a:solidFill>
              </a:rPr>
              <a:t>Inception highlight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tx1"/>
                </a:solidFill>
              </a:rPr>
              <a:t>Goals and risks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tx1"/>
                </a:solidFill>
              </a:rPr>
              <a:t>Use case overview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tx1"/>
                </a:solidFill>
              </a:rPr>
              <a:t>System design overview</a:t>
            </a:r>
          </a:p>
          <a:p>
            <a:pPr marL="0" indent="0">
              <a:buNone/>
            </a:pPr>
            <a:endParaRPr lang="en-US" sz="28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CA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377C8-2F79-4C54-AA57-84A128C60909}" type="datetime1">
              <a:rPr lang="en-CA" smtClean="0"/>
              <a:t>2017-03-23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Advanced Systems Programming Project ---Group 5</a:t>
            </a:r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088A3-3344-4519-A719-743062AAD3D9}" type="slidenum">
              <a:rPr lang="en-CA" smtClean="0"/>
              <a:t>2</a:t>
            </a:fld>
            <a:endParaRPr lang="en-CA" dirty="0"/>
          </a:p>
        </p:txBody>
      </p:sp>
      <p:pic>
        <p:nvPicPr>
          <p:cNvPr id="8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2048" y="0"/>
            <a:ext cx="2119952" cy="857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213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CA" b="1" dirty="0">
                <a:solidFill>
                  <a:schemeClr val="tx1"/>
                </a:solidFill>
              </a:rPr>
              <a:t>Inception Highlights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1892808"/>
            <a:ext cx="9872871" cy="4700016"/>
          </a:xfrm>
        </p:spPr>
        <p:txBody>
          <a:bodyPr>
            <a:noAutofit/>
          </a:bodyPr>
          <a:lstStyle/>
          <a:p>
            <a:r>
              <a:rPr lang="en-CA" sz="2800" dirty="0">
                <a:solidFill>
                  <a:schemeClr val="tx1"/>
                </a:solidFill>
              </a:rPr>
              <a:t>Vision:  Real-time monitoring system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CA" sz="2800" dirty="0">
                <a:solidFill>
                  <a:schemeClr val="tx1"/>
                </a:solidFill>
              </a:rPr>
              <a:t> Configuring the server side by using a shell utility tool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CA" sz="2800" dirty="0">
                <a:solidFill>
                  <a:schemeClr val="tx1"/>
                </a:solidFill>
              </a:rPr>
              <a:t>Monitoring the workload and performance of cluster servers by using an android app client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CA" sz="2800" dirty="0">
                <a:solidFill>
                  <a:schemeClr val="tx1"/>
                </a:solidFill>
              </a:rPr>
              <a:t>Getting Alarm Messages via </a:t>
            </a:r>
            <a:r>
              <a:rPr lang="en-US" altLang="zh-CN" sz="2800" dirty="0">
                <a:solidFill>
                  <a:schemeClr val="tx1"/>
                </a:solidFill>
              </a:rPr>
              <a:t>twitter</a:t>
            </a:r>
            <a:endParaRPr lang="en-CA" sz="2800" dirty="0">
              <a:solidFill>
                <a:schemeClr val="tx1"/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CA" sz="2800" dirty="0">
              <a:solidFill>
                <a:schemeClr val="tx1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0F842-235B-499C-9513-ED039FEE0391}" type="datetime1">
              <a:rPr lang="en-CA" smtClean="0"/>
              <a:t>2017-03-23</a:t>
            </a:fld>
            <a:endParaRPr lang="en-CA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Advanced Systems Programming Project ---Group 5</a:t>
            </a:r>
            <a:endParaRPr lang="en-CA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088A3-3344-4519-A719-743062AAD3D9}" type="slidenum">
              <a:rPr lang="en-CA" smtClean="0"/>
              <a:t>3</a:t>
            </a:fld>
            <a:endParaRPr lang="en-CA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0408" y="0"/>
            <a:ext cx="2121592" cy="859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6318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CA" b="1" dirty="0">
                <a:solidFill>
                  <a:schemeClr val="tx1"/>
                </a:solidFill>
              </a:rPr>
              <a:t>Goals and Risks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sz="2800" b="1" dirty="0">
                <a:solidFill>
                  <a:schemeClr val="tx1"/>
                </a:solidFill>
              </a:rPr>
              <a:t>Goals Accomplished: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CA" sz="2800" dirty="0">
                <a:solidFill>
                  <a:schemeClr val="tx1"/>
                </a:solidFill>
              </a:rPr>
              <a:t>Phase I: We planed and developed the initial functionality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CA" sz="2800" dirty="0">
                <a:solidFill>
                  <a:schemeClr val="tx1"/>
                </a:solidFill>
              </a:rPr>
              <a:t>Phase II: we deployed these basic features(configuration, monitoring and getting alarm information )</a:t>
            </a:r>
            <a:endParaRPr lang="en-US" sz="2800" dirty="0">
              <a:solidFill>
                <a:schemeClr val="tx1"/>
              </a:solidFill>
            </a:endParaRPr>
          </a:p>
          <a:p>
            <a:r>
              <a:rPr lang="en-CA" sz="2800" b="1" dirty="0">
                <a:solidFill>
                  <a:schemeClr val="tx1"/>
                </a:solidFill>
              </a:rPr>
              <a:t>Selected Key Risks: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CA" sz="2800" dirty="0">
                <a:solidFill>
                  <a:schemeClr val="tx1"/>
                </a:solidFill>
              </a:rPr>
              <a:t>Limited time to know each others’ strong and weak points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CN" sz="2800" dirty="0">
                <a:solidFill>
                  <a:schemeClr val="tx1"/>
                </a:solidFill>
              </a:rPr>
              <a:t>Limited experience of android designing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tx1"/>
                </a:solidFill>
              </a:rPr>
              <a:t>Amount of testing need to do</a:t>
            </a:r>
            <a:endParaRPr lang="en-CA" sz="2800" dirty="0">
              <a:solidFill>
                <a:schemeClr val="tx1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486A49-D075-45C7-BB4A-0D82D2F6E722}" type="datetime1">
              <a:rPr lang="en-CA" smtClean="0"/>
              <a:t>2017-03-23</a:t>
            </a:fld>
            <a:endParaRPr lang="en-CA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Advanced Systems Programming Project ---Group 5</a:t>
            </a:r>
            <a:endParaRPr lang="en-CA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088A3-3344-4519-A719-743062AAD3D9}" type="slidenum">
              <a:rPr lang="en-CA" smtClean="0"/>
              <a:t>4</a:t>
            </a:fld>
            <a:endParaRPr lang="en-CA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0408" y="0"/>
            <a:ext cx="2121592" cy="859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0603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206062"/>
            <a:ext cx="9875520" cy="1571223"/>
          </a:xfrm>
        </p:spPr>
        <p:txBody>
          <a:bodyPr>
            <a:normAutofit/>
          </a:bodyPr>
          <a:lstStyle/>
          <a:p>
            <a:pPr algn="ctr"/>
            <a:r>
              <a:rPr lang="en-CA" b="1" dirty="0">
                <a:solidFill>
                  <a:schemeClr val="tx1"/>
                </a:solidFill>
              </a:rPr>
              <a:t>Use case overview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1777285"/>
            <a:ext cx="9872871" cy="4318715"/>
          </a:xfrm>
        </p:spPr>
        <p:txBody>
          <a:bodyPr/>
          <a:lstStyle/>
          <a:p>
            <a:pPr marL="45720" indent="0">
              <a:buNone/>
            </a:pPr>
            <a:r>
              <a:rPr lang="en-CA" sz="2800" dirty="0">
                <a:solidFill>
                  <a:schemeClr val="tx1"/>
                </a:solidFill>
              </a:rPr>
              <a:t>The system has three parts configuration, monitoring and getting information alarm</a:t>
            </a:r>
          </a:p>
          <a:p>
            <a:pPr marL="45720" indent="0">
              <a:buNone/>
            </a:pPr>
            <a:r>
              <a:rPr lang="en-CA" sz="3000" dirty="0">
                <a:solidFill>
                  <a:schemeClr val="tx1"/>
                </a:solidFill>
              </a:rPr>
              <a:t>1. </a:t>
            </a:r>
            <a:r>
              <a:rPr lang="en-CA" sz="2800" dirty="0">
                <a:solidFill>
                  <a:schemeClr val="tx1"/>
                </a:solidFill>
              </a:rPr>
              <a:t>Configuration </a:t>
            </a:r>
          </a:p>
          <a:p>
            <a:pPr marL="274320" lvl="1" indent="0">
              <a:buNone/>
            </a:pPr>
            <a:endParaRPr lang="en-CA" sz="2800" dirty="0">
              <a:solidFill>
                <a:schemeClr val="tx1"/>
              </a:solidFill>
            </a:endParaRPr>
          </a:p>
          <a:p>
            <a:pPr marL="457200" lvl="1" indent="0">
              <a:buNone/>
            </a:pPr>
            <a:endParaRPr lang="en-CA" sz="2800" dirty="0">
              <a:solidFill>
                <a:schemeClr val="tx1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435CAE-7B4A-48EC-91DB-226E7B0E2A90}" type="datetime1">
              <a:rPr lang="en-CA" smtClean="0"/>
              <a:t>2017-03-23</a:t>
            </a:fld>
            <a:endParaRPr lang="en-CA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Advanced Systems Programming Project ---Group 5</a:t>
            </a:r>
            <a:endParaRPr lang="en-CA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088A3-3344-4519-A719-743062AAD3D9}" type="slidenum">
              <a:rPr lang="en-CA" smtClean="0"/>
              <a:t>5</a:t>
            </a:fld>
            <a:endParaRPr lang="en-CA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2423" y="3205657"/>
            <a:ext cx="7207155" cy="333325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0408" y="0"/>
            <a:ext cx="2121592" cy="859611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8407021" y="5186149"/>
            <a:ext cx="1292557" cy="32754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 smtClean="0"/>
              <a:t>twitter</a:t>
            </a:r>
            <a:endParaRPr lang="en-CA" sz="1000" dirty="0"/>
          </a:p>
        </p:txBody>
      </p:sp>
    </p:spTree>
    <p:extLst>
      <p:ext uri="{BB962C8B-B14F-4D97-AF65-F5344CB8AC3E}">
        <p14:creationId xmlns:p14="http://schemas.microsoft.com/office/powerpoint/2010/main" val="2105023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136940"/>
          </a:xfrm>
        </p:spPr>
        <p:txBody>
          <a:bodyPr>
            <a:normAutofit fontScale="90000"/>
          </a:bodyPr>
          <a:lstStyle/>
          <a:p>
            <a:pPr algn="ctr"/>
            <a:r>
              <a:rPr lang="en-CA" sz="4400" b="1" dirty="0">
                <a:solidFill>
                  <a:schemeClr val="tx1"/>
                </a:solidFill>
              </a:rPr>
              <a:t>Use case overview</a:t>
            </a:r>
            <a:r>
              <a:rPr lang="en-CA" b="1" dirty="0"/>
              <a:t/>
            </a:r>
            <a:br>
              <a:rPr lang="en-CA" b="1" dirty="0"/>
            </a:br>
            <a:endParaRPr lang="en-CA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74320" lvl="1" indent="0">
              <a:buNone/>
            </a:pPr>
            <a:r>
              <a:rPr lang="en-CA" sz="2800" dirty="0">
                <a:solidFill>
                  <a:schemeClr val="tx1"/>
                </a:solidFill>
              </a:rPr>
              <a:t>2. Monitoring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3344D-4E4C-483D-A1BD-CB9DD0B94690}" type="datetime1">
              <a:rPr lang="en-CA" smtClean="0"/>
              <a:t>2017-03-23</a:t>
            </a:fld>
            <a:endParaRPr lang="en-CA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Advanced Systems Programming Project ---Group 5</a:t>
            </a:r>
            <a:endParaRPr lang="en-CA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088A3-3344-4519-A719-743062AAD3D9}" type="slidenum">
              <a:rPr lang="en-CA" smtClean="0"/>
              <a:t>6</a:t>
            </a:fld>
            <a:endParaRPr lang="en-CA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498054"/>
            <a:ext cx="7996379" cy="367890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2200" y="0"/>
            <a:ext cx="2121592" cy="859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719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67890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Use case overview</a:t>
            </a:r>
            <a:endParaRPr lang="en-CA" b="1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" indent="0">
              <a:buNone/>
            </a:pPr>
            <a:r>
              <a:rPr lang="en-US" sz="2800" dirty="0">
                <a:solidFill>
                  <a:schemeClr val="tx1"/>
                </a:solidFill>
              </a:rPr>
              <a:t>3. Getting information alarm via twitter</a:t>
            </a:r>
          </a:p>
          <a:p>
            <a:pPr marL="45720" indent="0">
              <a:buNone/>
            </a:pPr>
            <a:endParaRPr lang="en-CA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47797E-F7E6-48B5-8583-85A4A1C6DC84}" type="datetime1">
              <a:rPr lang="en-CA" smtClean="0"/>
              <a:t>2017-03-23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Advanced Systems Programming Project ---Group 5</a:t>
            </a:r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088A3-3344-4519-A719-743062AAD3D9}" type="slidenum">
              <a:rPr lang="en-CA" smtClean="0"/>
              <a:t>7</a:t>
            </a:fld>
            <a:endParaRPr lang="en-CA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24331" t="28654" r="14795" b="33927"/>
          <a:stretch/>
        </p:blipFill>
        <p:spPr>
          <a:xfrm>
            <a:off x="2019366" y="2585356"/>
            <a:ext cx="8051042" cy="324570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0408" y="0"/>
            <a:ext cx="2121592" cy="859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260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404732" y="1"/>
            <a:ext cx="12192000" cy="1690688"/>
          </a:xfrm>
        </p:spPr>
        <p:txBody>
          <a:bodyPr/>
          <a:lstStyle/>
          <a:p>
            <a:pPr algn="ctr"/>
            <a:r>
              <a:rPr lang="en-CA" b="1" dirty="0">
                <a:solidFill>
                  <a:schemeClr val="tx1"/>
                </a:solidFill>
              </a:rPr>
              <a:t>System Design Overview</a:t>
            </a:r>
            <a:br>
              <a:rPr lang="en-CA" b="1" dirty="0">
                <a:solidFill>
                  <a:schemeClr val="tx1"/>
                </a:solidFill>
              </a:rPr>
            </a:br>
            <a:r>
              <a:rPr lang="en-CA" b="1" dirty="0">
                <a:solidFill>
                  <a:schemeClr val="tx1"/>
                </a:solidFill>
              </a:rPr>
              <a:t>               </a:t>
            </a:r>
            <a:r>
              <a:rPr lang="en-CA" sz="2800" b="1" dirty="0"/>
              <a:t>---shell configuration</a:t>
            </a:r>
            <a:endParaRPr lang="en-CA" sz="2800" b="1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13645"/>
            <a:ext cx="10515600" cy="48633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CA" dirty="0"/>
              <a:t>1.Shell —Configure Servers</a:t>
            </a:r>
          </a:p>
          <a:p>
            <a:pPr marL="0" indent="0">
              <a:buNone/>
            </a:pPr>
            <a:endParaRPr lang="en-CA" sz="2800" dirty="0">
              <a:solidFill>
                <a:schemeClr val="tx1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50BE1-0F8B-4362-8C2D-B012BC167A17}" type="datetime1">
              <a:rPr lang="en-CA" smtClean="0"/>
              <a:t>2017-03-23</a:t>
            </a:fld>
            <a:endParaRPr lang="en-CA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Advanced Systems Programming Project ---Group 5</a:t>
            </a:r>
            <a:endParaRPr lang="en-CA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088A3-3344-4519-A719-743062AAD3D9}" type="slidenum">
              <a:rPr lang="en-CA" smtClean="0"/>
              <a:t>8</a:t>
            </a:fld>
            <a:endParaRPr lang="en-CA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2200" y="1"/>
            <a:ext cx="2121592" cy="85961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662" y="1949451"/>
            <a:ext cx="5145470" cy="426165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1400" y="1949451"/>
            <a:ext cx="5675868" cy="4261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7931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03462"/>
            <a:ext cx="9875520" cy="901521"/>
          </a:xfrm>
        </p:spPr>
        <p:txBody>
          <a:bodyPr>
            <a:normAutofit fontScale="90000"/>
          </a:bodyPr>
          <a:lstStyle/>
          <a:p>
            <a:pPr algn="ctr"/>
            <a:r>
              <a:rPr lang="en-CA" b="1" dirty="0">
                <a:solidFill>
                  <a:schemeClr val="tx1"/>
                </a:solidFill>
              </a:rPr>
              <a:t>System Design Overview</a:t>
            </a:r>
            <a:br>
              <a:rPr lang="en-CA" b="1" dirty="0">
                <a:solidFill>
                  <a:schemeClr val="tx1"/>
                </a:solidFill>
              </a:rPr>
            </a:br>
            <a:r>
              <a:rPr lang="en-CA" b="1" dirty="0">
                <a:solidFill>
                  <a:schemeClr val="tx1"/>
                </a:solidFill>
              </a:rPr>
              <a:t>              </a:t>
            </a:r>
            <a:r>
              <a:rPr lang="en-CA" sz="3100" b="1" dirty="0"/>
              <a:t>---shell configuration</a:t>
            </a:r>
            <a:endParaRPr lang="en-CA" sz="3100" b="1" dirty="0">
              <a:solidFill>
                <a:schemeClr val="tx1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91320" y="1522848"/>
            <a:ext cx="10524552" cy="4573153"/>
          </a:xfrm>
        </p:spPr>
        <p:txBody>
          <a:bodyPr/>
          <a:lstStyle/>
          <a:p>
            <a:pPr marL="45720" indent="0">
              <a:buNone/>
            </a:pPr>
            <a:r>
              <a:rPr lang="en-CA" dirty="0"/>
              <a:t>2. Shell — Manager Interface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6A1368-BA06-414D-A96B-427A8C3475D2}" type="datetime1">
              <a:rPr lang="en-CA" smtClean="0"/>
              <a:t>2017-03-23</a:t>
            </a:fld>
            <a:endParaRPr lang="en-CA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Advanced Systems Programming Project ---Group 5</a:t>
            </a:r>
            <a:endParaRPr lang="en-C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088A3-3344-4519-A719-743062AAD3D9}" type="slidenum">
              <a:rPr lang="en-CA" smtClean="0"/>
              <a:t>9</a:t>
            </a:fld>
            <a:endParaRPr lang="en-CA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0408" y="0"/>
            <a:ext cx="2121592" cy="85961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236" y="2188638"/>
            <a:ext cx="5291787" cy="411515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9435" y="2215459"/>
            <a:ext cx="5517358" cy="4115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553435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1024</TotalTime>
  <Words>703</Words>
  <Application>Microsoft Office PowerPoint</Application>
  <PresentationFormat>Widescreen</PresentationFormat>
  <Paragraphs>144</Paragraphs>
  <Slides>19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宋体</vt:lpstr>
      <vt:lpstr>Arial</vt:lpstr>
      <vt:lpstr>Calibri</vt:lpstr>
      <vt:lpstr>Times New Roman</vt:lpstr>
      <vt:lpstr>Trebuchet MS</vt:lpstr>
      <vt:lpstr>Wingdings</vt:lpstr>
      <vt:lpstr>1_Office Theme</vt:lpstr>
      <vt:lpstr>Real-time Monitoring System</vt:lpstr>
      <vt:lpstr>System outline</vt:lpstr>
      <vt:lpstr>Inception Highlights</vt:lpstr>
      <vt:lpstr>Goals and Risks</vt:lpstr>
      <vt:lpstr>Use case overview</vt:lpstr>
      <vt:lpstr>Use case overview </vt:lpstr>
      <vt:lpstr>Use case overview</vt:lpstr>
      <vt:lpstr>System Design Overview                ---shell configuration</vt:lpstr>
      <vt:lpstr>System Design Overview               ---shell configuration</vt:lpstr>
      <vt:lpstr>System Design Overview                             ---server</vt:lpstr>
      <vt:lpstr>System Design Overview                             ---server</vt:lpstr>
      <vt:lpstr>System Design Overview                             ---server</vt:lpstr>
      <vt:lpstr>System Design Overview                        --Android Client</vt:lpstr>
      <vt:lpstr>System Design Overview                      --Android Client</vt:lpstr>
      <vt:lpstr>System Design Overview                        --Android Client</vt:lpstr>
      <vt:lpstr>System Design Overview                        --Android Client</vt:lpstr>
      <vt:lpstr>System Design Overview                        --Android Client</vt:lpstr>
      <vt:lpstr>System Design Overview                        --Android Client</vt:lpstr>
      <vt:lpstr>Summary</vt:lpstr>
    </vt:vector>
  </TitlesOfParts>
  <Company>Sheridan College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Pet Management System</dc:title>
  <dc:creator>XIAOLIANG DUAN</dc:creator>
  <cp:lastModifiedBy>XIAOLIANG DUAN</cp:lastModifiedBy>
  <cp:revision>116</cp:revision>
  <dcterms:created xsi:type="dcterms:W3CDTF">2016-11-13T15:49:47Z</dcterms:created>
  <dcterms:modified xsi:type="dcterms:W3CDTF">2017-03-23T18:19:36Z</dcterms:modified>
</cp:coreProperties>
</file>